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72" r:id="rId10"/>
    <p:sldId id="271" r:id="rId11"/>
    <p:sldId id="265" r:id="rId12"/>
    <p:sldId id="269" r:id="rId13"/>
    <p:sldId id="266" r:id="rId14"/>
    <p:sldId id="267" r:id="rId15"/>
    <p:sldId id="270" r:id="rId16"/>
    <p:sldId id="268" r:id="rId17"/>
    <p:sldId id="274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56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8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321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56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843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875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52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543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94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0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539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152D-FAD2-430F-9FDB-CF717F975AA7}" type="datetimeFigureOut">
              <a:rPr lang="hu-HU" smtClean="0"/>
              <a:t>2021.05.25.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3B6EE-5FBA-460E-BB55-EF519FA329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4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et.jogtar.hu/jogszabaly?docid=99700140.tv#lbj8idc8e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 magányos intézmény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smtClean="0"/>
              <a:t>A magyarországi művészeti színtér hálózati értelmezése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28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27542"/>
          </a:xfrm>
        </p:spPr>
        <p:txBody>
          <a:bodyPr/>
          <a:lstStyle/>
          <a:p>
            <a:r>
              <a:rPr lang="hu-HU" dirty="0" smtClean="0"/>
              <a:t>Kulturális alaptörvény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851485"/>
            <a:ext cx="9144000" cy="2995862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3/A. §</a:t>
            </a:r>
            <a:r>
              <a:rPr lang="hu-HU" b="1" baseline="30000" dirty="0">
                <a:hlinkClick r:id="rId2"/>
              </a:rPr>
              <a:t> * </a:t>
            </a:r>
            <a:r>
              <a:rPr lang="hu-HU" b="1" dirty="0"/>
              <a:t> </a:t>
            </a:r>
            <a:r>
              <a:rPr lang="hu-HU" dirty="0"/>
              <a:t>A kulturális alapellátás keretében a közgyűjtemények és a közművelődési intézmények a központi költségvetési források felhasználásával az érintett célcsoportok számára biztosítják a tárgyi és szellemi kulturális örökség hozzáférhetővé tételét, valamint olyan közszolgáltatásokat nyújtanak, amelyek hozzájárulnak a személyiség fejlődéséhez és kiteljesedéséhez, az aktív polgársághoz, a társadalmi beilleszkedéshez és a közösségfejlesztéshez, valamint a foglalkoztatáshoz szükséges egyéni kulcskompetenciák fejlesztéséhez.</a:t>
            </a:r>
          </a:p>
        </p:txBody>
      </p:sp>
    </p:spTree>
    <p:extLst>
      <p:ext uri="{BB962C8B-B14F-4D97-AF65-F5344CB8AC3E}">
        <p14:creationId xmlns:p14="http://schemas.microsoft.com/office/powerpoint/2010/main" val="20338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16" y="0"/>
            <a:ext cx="7973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26" y="436144"/>
            <a:ext cx="8205537" cy="61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47" y="-54650"/>
            <a:ext cx="6833937" cy="69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81" y="0"/>
            <a:ext cx="7064508" cy="69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4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 smtClean="0"/>
              <a:t>Entitások</a:t>
            </a:r>
            <a:br>
              <a:rPr lang="hu-HU" sz="4000" b="1" dirty="0" smtClean="0"/>
            </a:br>
            <a:r>
              <a:rPr lang="hu-HU" sz="3600" dirty="0" smtClean="0"/>
              <a:t>Kulturális </a:t>
            </a:r>
            <a:r>
              <a:rPr lang="hu-HU" sz="3600" dirty="0" smtClean="0"/>
              <a:t>szereplők a kortárs művészeti színtér hálójában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0953" y="1792705"/>
            <a:ext cx="9373857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99936" y="605005"/>
            <a:ext cx="9144000" cy="8387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Kultúra-modellek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3525" y="1443789"/>
            <a:ext cx="9144000" cy="633078"/>
          </a:xfrm>
        </p:spPr>
        <p:txBody>
          <a:bodyPr/>
          <a:lstStyle/>
          <a:p>
            <a:r>
              <a:rPr lang="hu-HU" dirty="0" smtClean="0"/>
              <a:t>Intézményi szereplők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33" y="2469982"/>
            <a:ext cx="4431383" cy="3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74" y="0"/>
            <a:ext cx="8871284" cy="66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Clifford</a:t>
            </a:r>
            <a:r>
              <a:rPr lang="hu-HU" dirty="0" smtClean="0"/>
              <a:t> GEERTZ </a:t>
            </a:r>
            <a:br>
              <a:rPr lang="hu-HU" dirty="0" smtClean="0"/>
            </a:br>
            <a:r>
              <a:rPr lang="hu-HU" sz="2400" dirty="0" smtClean="0"/>
              <a:t>(1926-2006)</a:t>
            </a:r>
            <a:endParaRPr lang="hu-HU" sz="24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7167" y="172116"/>
            <a:ext cx="6220327" cy="6220327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sz="2000" dirty="0" smtClean="0"/>
              <a:t>„</a:t>
            </a:r>
            <a:r>
              <a:rPr lang="hu-HU" sz="2000" i="1" dirty="0" smtClean="0"/>
              <a:t>Az ember a jelentések maga szőtte hálójában függő állat. A kultúrát tekintem ennek a hálónak…</a:t>
            </a:r>
            <a:r>
              <a:rPr lang="hu-HU" sz="2000" dirty="0" smtClean="0"/>
              <a:t>”</a:t>
            </a:r>
          </a:p>
          <a:p>
            <a:r>
              <a:rPr lang="hu-HU" dirty="0" smtClean="0"/>
              <a:t>A külvilágból érkező ingereket e háló, a kultúra hálózatának, intézményrendszerének és életvilágának rezdüléseiként érzékeljük</a:t>
            </a:r>
          </a:p>
          <a:p>
            <a:r>
              <a:rPr lang="hu-HU" dirty="0" smtClean="0"/>
              <a:t>Feladatunk: e háló újra és újraszövése</a:t>
            </a:r>
          </a:p>
          <a:p>
            <a:r>
              <a:rPr lang="hu-HU" dirty="0" smtClean="0"/>
              <a:t>Kulturális mintázatokkal van dolgunk</a:t>
            </a:r>
          </a:p>
          <a:p>
            <a:r>
              <a:rPr lang="hu-HU" dirty="0" smtClean="0"/>
              <a:t>A kultúra szimbolikus rendszer, jelentésháló</a:t>
            </a:r>
          </a:p>
          <a:p>
            <a:r>
              <a:rPr lang="hu-HU" dirty="0" smtClean="0"/>
              <a:t>A kulturális jelentés, az intézményi jelentőség a társadalmi praxis folyamatában keletkezik</a:t>
            </a:r>
          </a:p>
          <a:p>
            <a:r>
              <a:rPr lang="hu-HU" dirty="0" smtClean="0"/>
              <a:t>Kulturális fordulatok alatt/után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1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57559"/>
          </a:xfrm>
        </p:spPr>
        <p:txBody>
          <a:bodyPr>
            <a:noAutofit/>
          </a:bodyPr>
          <a:lstStyle/>
          <a:p>
            <a:r>
              <a:rPr lang="hu-HU" sz="2800" b="1" dirty="0" smtClean="0"/>
              <a:t>Pablo </a:t>
            </a:r>
            <a:r>
              <a:rPr lang="hu-HU" sz="2800" b="1" dirty="0" err="1" smtClean="0"/>
              <a:t>Helguera</a:t>
            </a:r>
            <a:r>
              <a:rPr lang="hu-HU" sz="2800" dirty="0" smtClean="0"/>
              <a:t>: </a:t>
            </a:r>
            <a:r>
              <a:rPr lang="hu-HU" sz="2800" i="1" dirty="0" smtClean="0"/>
              <a:t>Stílus a kortárs művészetben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kortárs színtér mint sakkjátszma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6412" y="1552074"/>
            <a:ext cx="5905082" cy="4599815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61493" y="587833"/>
            <a:ext cx="5561012" cy="560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948" y="0"/>
            <a:ext cx="9566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intézmény mint áteresztő felület.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Két közeg közt: membrán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794"/>
            <a:ext cx="4572000" cy="3429000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75" y="1690688"/>
            <a:ext cx="3770646" cy="3770646"/>
          </a:xfrm>
        </p:spPr>
      </p:pic>
    </p:spTree>
    <p:extLst>
      <p:ext uri="{BB962C8B-B14F-4D97-AF65-F5344CB8AC3E}">
        <p14:creationId xmlns:p14="http://schemas.microsoft.com/office/powerpoint/2010/main" val="7953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99</Words>
  <Application>Microsoft Office PowerPoint</Application>
  <PresentationFormat>Szélesvásznú</PresentationFormat>
  <Paragraphs>17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A magányos intézmény</vt:lpstr>
      <vt:lpstr>Entitások Kulturális szereplők a kortárs művészeti színtér hálójában</vt:lpstr>
      <vt:lpstr>Kultúra-modellek</vt:lpstr>
      <vt:lpstr>PowerPoint bemutató</vt:lpstr>
      <vt:lpstr>Clifford GEERTZ  (1926-2006)</vt:lpstr>
      <vt:lpstr>Pablo Helguera: Stílus a kortárs művészetben A kortárs színtér mint sakkjátszma</vt:lpstr>
      <vt:lpstr>PowerPoint bemutató</vt:lpstr>
      <vt:lpstr>PowerPoint bemutató</vt:lpstr>
      <vt:lpstr>Az intézmény mint áteresztő felület.  Két közeg közt: membrán</vt:lpstr>
      <vt:lpstr>Kulturális alaptörvény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magányos intézmény</dc:title>
  <dc:creator>Készman József</dc:creator>
  <cp:lastModifiedBy>Készman József</cp:lastModifiedBy>
  <cp:revision>12</cp:revision>
  <dcterms:created xsi:type="dcterms:W3CDTF">2020-11-02T21:04:43Z</dcterms:created>
  <dcterms:modified xsi:type="dcterms:W3CDTF">2021-05-25T12:54:10Z</dcterms:modified>
</cp:coreProperties>
</file>